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3" r:id="rId4"/>
    <p:sldId id="264" r:id="rId5"/>
    <p:sldId id="277" r:id="rId6"/>
    <p:sldId id="279" r:id="rId7"/>
    <p:sldId id="283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3882F57-9C0F-4E99-8A1D-E81F02B9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72" y="591417"/>
            <a:ext cx="9349412" cy="8361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  <a:endParaRPr lang="fr-FR" sz="5100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33586B-9A64-4F01-94FC-A77E41D7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7" y="1912217"/>
            <a:ext cx="11601530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non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CERCLES/REPORTER DES LONGUEURS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REPÉRER OU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RACER DES ANGLES DROITS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gabarit d’angle: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LA MESURE D’UN ANGLE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bande de papier: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UNE LONGUEUR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7ACF6F-242A-4F55-A312-C5C96365F65A}"/>
              </a:ext>
            </a:extLst>
          </p:cNvPr>
          <p:cNvSpPr/>
          <p:nvPr/>
        </p:nvSpPr>
        <p:spPr>
          <a:xfrm rot="759176">
            <a:off x="946630" y="2092189"/>
            <a:ext cx="810521" cy="114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80E9EE-A0A6-4BCB-A539-6D2C8AF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1178634" y="3621156"/>
            <a:ext cx="481840" cy="4818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C22F228-20C0-4A29-9407-BE11E844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3323" y="2910055"/>
            <a:ext cx="442059" cy="8094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20387F5-8679-4DFB-A58E-7C659A729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29" y="4188366"/>
            <a:ext cx="535724" cy="458430"/>
          </a:xfrm>
          <a:prstGeom prst="rect">
            <a:avLst/>
          </a:prstGeom>
        </p:spPr>
      </p:pic>
      <p:pic>
        <p:nvPicPr>
          <p:cNvPr id="30" name="Image 29" descr="Une image contenant télécommande, jeu, intérieur, contrôle&#10;&#10;Description générée automatiquement">
            <a:extLst>
              <a:ext uri="{FF2B5EF4-FFF2-40B4-BE49-F238E27FC236}">
                <a16:creationId xmlns:a16="http://schemas.microsoft.com/office/drawing/2014/main" id="{C2E97937-116E-4F09-87ED-B3F1623572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707">
            <a:off x="1003486" y="2408031"/>
            <a:ext cx="568121" cy="56812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3DDAD87-955D-44EB-B278-2DE707B51A13}"/>
              </a:ext>
            </a:extLst>
          </p:cNvPr>
          <p:cNvSpPr/>
          <p:nvPr/>
        </p:nvSpPr>
        <p:spPr>
          <a:xfrm rot="759176">
            <a:off x="964624" y="4945857"/>
            <a:ext cx="810521" cy="11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5698106" y="175499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C1CCD1D-D019-4D68-8193-217C74DA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E2E1FF9-EEC8-4D0F-891C-97523E73E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655" y="2534630"/>
            <a:ext cx="4911314" cy="372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2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4386555" y="1656515"/>
            <a:ext cx="2221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14058" y="1121026"/>
            <a:ext cx="906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Complète la figure pour obtenir la figure modèle.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76FEECA3-ABD7-4608-B2A2-3C12690C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655" y="2534630"/>
            <a:ext cx="4911314" cy="3720977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21D69A14-5269-435B-B4E9-72E685DFA228}"/>
              </a:ext>
            </a:extLst>
          </p:cNvPr>
          <p:cNvSpPr/>
          <p:nvPr/>
        </p:nvSpPr>
        <p:spPr>
          <a:xfrm>
            <a:off x="3033678" y="483164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1B2D417-A9E8-4BFD-B187-1FCD40807049}"/>
              </a:ext>
            </a:extLst>
          </p:cNvPr>
          <p:cNvSpPr/>
          <p:nvPr/>
        </p:nvSpPr>
        <p:spPr>
          <a:xfrm>
            <a:off x="7600037" y="483728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9320DEF-F578-48DF-8684-8B86B32C9EB4}"/>
              </a:ext>
            </a:extLst>
          </p:cNvPr>
          <p:cNvSpPr/>
          <p:nvPr/>
        </p:nvSpPr>
        <p:spPr>
          <a:xfrm>
            <a:off x="5297275" y="483164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CE97BDE-E088-4A33-9290-2EBAC371AF8F}"/>
              </a:ext>
            </a:extLst>
          </p:cNvPr>
          <p:cNvSpPr/>
          <p:nvPr/>
        </p:nvSpPr>
        <p:spPr>
          <a:xfrm>
            <a:off x="4185059" y="483164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97C2BF4-D16F-4840-8EE2-A44F7472833A}"/>
              </a:ext>
            </a:extLst>
          </p:cNvPr>
          <p:cNvSpPr/>
          <p:nvPr/>
        </p:nvSpPr>
        <p:spPr>
          <a:xfrm>
            <a:off x="6433821" y="483164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74451" y="1227064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BARÊME DES INSTRUMENTS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39362E2-95E8-426A-9EDD-963DA7C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60691"/>
              </p:ext>
            </p:extLst>
          </p:nvPr>
        </p:nvGraphicFramePr>
        <p:xfrm>
          <a:off x="1930400" y="2422870"/>
          <a:ext cx="81280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04A92571-5BD5-4A07-B34D-DE430B013B8C}"/>
              </a:ext>
            </a:extLst>
          </p:cNvPr>
          <p:cNvSpPr txBox="1"/>
          <p:nvPr/>
        </p:nvSpPr>
        <p:spPr>
          <a:xfrm>
            <a:off x="6523286" y="38075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468B1-C217-42A6-9398-61B0027971B9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C37FC-0D8D-49C8-8AEA-A33D94AE5D40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3">
            <a:extLst>
              <a:ext uri="{FF2B5EF4-FFF2-40B4-BE49-F238E27FC236}">
                <a16:creationId xmlns:a16="http://schemas.microsoft.com/office/drawing/2014/main" id="{24B280DB-C541-41A7-A4A8-2BC710EF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23401"/>
              </p:ext>
            </p:extLst>
          </p:nvPr>
        </p:nvGraphicFramePr>
        <p:xfrm>
          <a:off x="8990939" y="0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graphicFrame>
        <p:nvGraphicFramePr>
          <p:cNvPr id="30" name="Tableau 3">
            <a:extLst>
              <a:ext uri="{FF2B5EF4-FFF2-40B4-BE49-F238E27FC236}">
                <a16:creationId xmlns:a16="http://schemas.microsoft.com/office/drawing/2014/main" id="{A9E1182B-DFE2-4DEE-8D70-A4DDA772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5234"/>
              </p:ext>
            </p:extLst>
          </p:nvPr>
        </p:nvGraphicFramePr>
        <p:xfrm>
          <a:off x="2994751" y="208532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253299" y="282157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C61D9D8A-0C11-4652-8206-12D4076DE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33" y="2331430"/>
            <a:ext cx="4911314" cy="3720977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61371DE-CE23-4949-ABC3-072DE7DAD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159" y="2331430"/>
            <a:ext cx="4911314" cy="372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B6244C8-70CF-4F5F-AFB0-874848835F1F}"/>
              </a:ext>
            </a:extLst>
          </p:cNvPr>
          <p:cNvSpPr/>
          <p:nvPr/>
        </p:nvSpPr>
        <p:spPr>
          <a:xfrm>
            <a:off x="880469" y="441495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22A8437-0CAA-43E0-BE7F-03AEE7A840ED}"/>
              </a:ext>
            </a:extLst>
          </p:cNvPr>
          <p:cNvSpPr/>
          <p:nvPr/>
        </p:nvSpPr>
        <p:spPr>
          <a:xfrm>
            <a:off x="5446828" y="442059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6C00AC3-E99E-4E50-922C-124F92C97084}"/>
              </a:ext>
            </a:extLst>
          </p:cNvPr>
          <p:cNvSpPr/>
          <p:nvPr/>
        </p:nvSpPr>
        <p:spPr>
          <a:xfrm>
            <a:off x="3144066" y="441495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D54C707-6F14-421C-B221-C251D529A9CD}"/>
              </a:ext>
            </a:extLst>
          </p:cNvPr>
          <p:cNvSpPr/>
          <p:nvPr/>
        </p:nvSpPr>
        <p:spPr>
          <a:xfrm>
            <a:off x="2031850" y="441495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1BF6952-B739-4D3E-AA51-00A7673123A5}"/>
              </a:ext>
            </a:extLst>
          </p:cNvPr>
          <p:cNvSpPr/>
          <p:nvPr/>
        </p:nvSpPr>
        <p:spPr>
          <a:xfrm>
            <a:off x="4280612" y="441495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9E17E74-0E92-465A-A1FD-1FC5B3152624}"/>
              </a:ext>
            </a:extLst>
          </p:cNvPr>
          <p:cNvSpPr/>
          <p:nvPr/>
        </p:nvSpPr>
        <p:spPr>
          <a:xfrm>
            <a:off x="7088842" y="437949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9524A70-994F-44D9-95C6-FE23635E0870}"/>
              </a:ext>
            </a:extLst>
          </p:cNvPr>
          <p:cNvSpPr/>
          <p:nvPr/>
        </p:nvSpPr>
        <p:spPr>
          <a:xfrm>
            <a:off x="11655201" y="4385141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164C53B7-4F11-4FEB-9814-C440F64EFB0B}"/>
              </a:ext>
            </a:extLst>
          </p:cNvPr>
          <p:cNvSpPr/>
          <p:nvPr/>
        </p:nvSpPr>
        <p:spPr>
          <a:xfrm>
            <a:off x="9352439" y="437949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516C7C3-5A43-40DB-82F6-26DCA999DB6A}"/>
              </a:ext>
            </a:extLst>
          </p:cNvPr>
          <p:cNvSpPr/>
          <p:nvPr/>
        </p:nvSpPr>
        <p:spPr>
          <a:xfrm>
            <a:off x="8240223" y="437949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01D7C18-7A58-4FD5-B9E8-04E74C815CC1}"/>
              </a:ext>
            </a:extLst>
          </p:cNvPr>
          <p:cNvSpPr/>
          <p:nvPr/>
        </p:nvSpPr>
        <p:spPr>
          <a:xfrm>
            <a:off x="10488985" y="437949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5769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185</Words>
  <Application>Microsoft Office PowerPoint</Application>
  <PresentationFormat>Grand écran</PresentationFormat>
  <Paragraphs>64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Abadi</vt:lpstr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ACTIVITÉ 1 </vt:lpstr>
      <vt:lpstr>ACTIVITÉ 1 </vt:lpstr>
      <vt:lpstr>ACTIVITÉ 1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31</cp:revision>
  <cp:lastPrinted>2019-12-16T09:23:53Z</cp:lastPrinted>
  <dcterms:created xsi:type="dcterms:W3CDTF">2019-11-04T10:52:36Z</dcterms:created>
  <dcterms:modified xsi:type="dcterms:W3CDTF">2020-02-01T11:05:15Z</dcterms:modified>
</cp:coreProperties>
</file>