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3" r:id="rId4"/>
    <p:sldId id="264" r:id="rId5"/>
    <p:sldId id="277" r:id="rId6"/>
    <p:sldId id="278" r:id="rId7"/>
    <p:sldId id="279" r:id="rId8"/>
    <p:sldId id="283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16/12/2019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207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16/12/2019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04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16/12/2019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80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16/12/2019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6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16/12/2019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93053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16/12/2019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4088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16/12/2019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4083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16/12/2019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5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16/12/2019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5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0A4E750-0ED3-4C5C-BC7E-EF69BB44BDFE}" type="datetimeFigureOut">
              <a:rPr lang="fr-FR" smtClean="0"/>
              <a:t>16/12/2019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0873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0A4E750-0ED3-4C5C-BC7E-EF69BB44BDFE}" type="datetimeFigureOut">
              <a:rPr lang="fr-FR" smtClean="0"/>
              <a:t>16/12/2019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43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16/12/2019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279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67E358-4A30-4004-9131-65EFEEB8FD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600" dirty="0"/>
              <a:t>DE La restauration </a:t>
            </a:r>
            <a:br>
              <a:rPr lang="fr-FR" sz="6600" dirty="0"/>
            </a:br>
            <a:r>
              <a:rPr lang="fr-FR" sz="6600" dirty="0"/>
              <a:t>A LA REPRODUCTION </a:t>
            </a:r>
            <a:br>
              <a:rPr lang="fr-FR" sz="6600" dirty="0"/>
            </a:br>
            <a:r>
              <a:rPr lang="fr-FR" sz="6600" dirty="0"/>
              <a:t>de figures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D48E4B-4BC1-4BAC-ACE8-D53131799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Géométrie CYCLE 3</a:t>
            </a:r>
          </a:p>
        </p:txBody>
      </p:sp>
    </p:spTree>
    <p:extLst>
      <p:ext uri="{BB962C8B-B14F-4D97-AF65-F5344CB8AC3E}">
        <p14:creationId xmlns:p14="http://schemas.microsoft.com/office/powerpoint/2010/main" val="224943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itre 1">
            <a:extLst>
              <a:ext uri="{FF2B5EF4-FFF2-40B4-BE49-F238E27FC236}">
                <a16:creationId xmlns:a16="http://schemas.microsoft.com/office/drawing/2014/main" id="{33882F57-9C0F-4E99-8A1D-E81F02B95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672" y="591417"/>
            <a:ext cx="9349412" cy="836169"/>
          </a:xfrm>
        </p:spPr>
        <p:txBody>
          <a:bodyPr>
            <a:normAutofit/>
          </a:bodyPr>
          <a:lstStyle/>
          <a:p>
            <a:r>
              <a:rPr lang="fr-FR" sz="5100"/>
              <a:t>Les instruments disponibles</a:t>
            </a:r>
            <a:endParaRPr lang="fr-FR" sz="5100" dirty="0"/>
          </a:p>
        </p:txBody>
      </p:sp>
      <p:sp>
        <p:nvSpPr>
          <p:cNvPr id="25" name="Espace réservé du contenu 2">
            <a:extLst>
              <a:ext uri="{FF2B5EF4-FFF2-40B4-BE49-F238E27FC236}">
                <a16:creationId xmlns:a16="http://schemas.microsoft.com/office/drawing/2014/main" id="{D833586B-9A64-4F01-94FC-A77E41D72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887" y="1912217"/>
            <a:ext cx="11601530" cy="4314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règle non graduée 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TRACER 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règle graduée 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MESURER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Le compas: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TRACER DES CERCLES/REPORTER DES LONGUEURS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L’équerre: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REPÉRER OU </a:t>
            </a:r>
            <a:r>
              <a:rPr lang="fr-F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RACER DES ANGLES DROITS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Le gabarit d’angle: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REPORTER LA MESURE D’UN ANGLE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bande de papier: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REPORTER UNE LONGUEUR</a:t>
            </a:r>
          </a:p>
          <a:p>
            <a:pPr marL="0" indent="0">
              <a:buNone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7ACF6F-242A-4F55-A312-C5C96365F65A}"/>
              </a:ext>
            </a:extLst>
          </p:cNvPr>
          <p:cNvSpPr/>
          <p:nvPr/>
        </p:nvSpPr>
        <p:spPr>
          <a:xfrm rot="759176">
            <a:off x="946630" y="2092189"/>
            <a:ext cx="810521" cy="1148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1580E9EE-A0A6-4BCB-A539-6D2C8AFC1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33988">
            <a:off x="1178634" y="3621156"/>
            <a:ext cx="481840" cy="48184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9C22F228-20C0-4A29-9407-BE11E84417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103323" y="2910055"/>
            <a:ext cx="442059" cy="809403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420387F5-8679-4DFB-A58E-7C659A7292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0329" y="4188366"/>
            <a:ext cx="535724" cy="458430"/>
          </a:xfrm>
          <a:prstGeom prst="rect">
            <a:avLst/>
          </a:prstGeom>
        </p:spPr>
      </p:pic>
      <p:pic>
        <p:nvPicPr>
          <p:cNvPr id="30" name="Image 29" descr="Une image contenant télécommande, jeu, intérieur, contrôle&#10;&#10;Description générée automatiquement">
            <a:extLst>
              <a:ext uri="{FF2B5EF4-FFF2-40B4-BE49-F238E27FC236}">
                <a16:creationId xmlns:a16="http://schemas.microsoft.com/office/drawing/2014/main" id="{C2E97937-116E-4F09-87ED-B3F1623572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91707">
            <a:off x="1003486" y="2408031"/>
            <a:ext cx="568121" cy="568121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B3DDAD87-955D-44EB-B278-2DE707B51A13}"/>
              </a:ext>
            </a:extLst>
          </p:cNvPr>
          <p:cNvSpPr/>
          <p:nvPr/>
        </p:nvSpPr>
        <p:spPr>
          <a:xfrm rot="759176">
            <a:off x="964624" y="4945857"/>
            <a:ext cx="810521" cy="114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3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7C48419-8B94-46E8-9D24-7000C99AC9B3}"/>
              </a:ext>
            </a:extLst>
          </p:cNvPr>
          <p:cNvSpPr txBox="1"/>
          <p:nvPr/>
        </p:nvSpPr>
        <p:spPr>
          <a:xfrm>
            <a:off x="5698106" y="1754996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1C1CCD1D-D019-4D68-8193-217C74DA6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riangle isocèle 2">
            <a:extLst>
              <a:ext uri="{FF2B5EF4-FFF2-40B4-BE49-F238E27FC236}">
                <a16:creationId xmlns:a16="http://schemas.microsoft.com/office/drawing/2014/main" id="{9D2BF899-ECCC-4796-89A7-4BCC16846911}"/>
              </a:ext>
            </a:extLst>
          </p:cNvPr>
          <p:cNvSpPr/>
          <p:nvPr/>
        </p:nvSpPr>
        <p:spPr>
          <a:xfrm rot="1817005">
            <a:off x="3011759" y="3021150"/>
            <a:ext cx="1800000" cy="15660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1E2983-E278-4C9A-8C47-E65D42E53515}"/>
              </a:ext>
            </a:extLst>
          </p:cNvPr>
          <p:cNvSpPr/>
          <p:nvPr/>
        </p:nvSpPr>
        <p:spPr>
          <a:xfrm rot="5417645">
            <a:off x="4291392" y="3136901"/>
            <a:ext cx="1800000" cy="180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isocèle 13">
            <a:extLst>
              <a:ext uri="{FF2B5EF4-FFF2-40B4-BE49-F238E27FC236}">
                <a16:creationId xmlns:a16="http://schemas.microsoft.com/office/drawing/2014/main" id="{F1E47EBE-57D8-400B-9B20-E00E01F8CE62}"/>
              </a:ext>
            </a:extLst>
          </p:cNvPr>
          <p:cNvSpPr/>
          <p:nvPr/>
        </p:nvSpPr>
        <p:spPr>
          <a:xfrm rot="5400000">
            <a:off x="5959948" y="3249293"/>
            <a:ext cx="1800000" cy="15660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iangle isocèle 18">
            <a:extLst>
              <a:ext uri="{FF2B5EF4-FFF2-40B4-BE49-F238E27FC236}">
                <a16:creationId xmlns:a16="http://schemas.microsoft.com/office/drawing/2014/main" id="{64E0F049-E34E-4F0E-990D-A8F99A828834}"/>
              </a:ext>
            </a:extLst>
          </p:cNvPr>
          <p:cNvSpPr/>
          <p:nvPr/>
        </p:nvSpPr>
        <p:spPr>
          <a:xfrm>
            <a:off x="4288853" y="1581972"/>
            <a:ext cx="1800000" cy="15660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isocèle 20">
            <a:extLst>
              <a:ext uri="{FF2B5EF4-FFF2-40B4-BE49-F238E27FC236}">
                <a16:creationId xmlns:a16="http://schemas.microsoft.com/office/drawing/2014/main" id="{2AF4D514-C90E-46A3-B6E9-8BF78B3DF929}"/>
              </a:ext>
            </a:extLst>
          </p:cNvPr>
          <p:cNvSpPr/>
          <p:nvPr/>
        </p:nvSpPr>
        <p:spPr>
          <a:xfrm flipV="1">
            <a:off x="4289648" y="4922341"/>
            <a:ext cx="1800000" cy="15660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12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4386555" y="1656515"/>
            <a:ext cx="2221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20" name="Triangle isocèle 19">
            <a:extLst>
              <a:ext uri="{FF2B5EF4-FFF2-40B4-BE49-F238E27FC236}">
                <a16:creationId xmlns:a16="http://schemas.microsoft.com/office/drawing/2014/main" id="{A855EB01-96E9-44B3-84A5-81EEE74C9EE7}"/>
              </a:ext>
            </a:extLst>
          </p:cNvPr>
          <p:cNvSpPr/>
          <p:nvPr/>
        </p:nvSpPr>
        <p:spPr>
          <a:xfrm>
            <a:off x="4597179" y="2515503"/>
            <a:ext cx="1800000" cy="1566000"/>
          </a:xfrm>
          <a:prstGeom prst="triangl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14058" y="1121026"/>
            <a:ext cx="9061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Complète la figure pour obtenir la figure modèle.</a:t>
            </a:r>
          </a:p>
        </p:txBody>
      </p:sp>
    </p:spTree>
    <p:extLst>
      <p:ext uri="{BB962C8B-B14F-4D97-AF65-F5344CB8AC3E}">
        <p14:creationId xmlns:p14="http://schemas.microsoft.com/office/powerpoint/2010/main" val="305190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474451" y="1227064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BARÊME DES INSTRUMENTS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639362E2-95E8-426A-9EDD-963DA7CC4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78989"/>
              </p:ext>
            </p:extLst>
          </p:nvPr>
        </p:nvGraphicFramePr>
        <p:xfrm>
          <a:off x="1930400" y="2422870"/>
          <a:ext cx="8128000" cy="3627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61272586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7506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48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ÉQUERRE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7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RÈGLE NON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14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RÈGLE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50€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BANDE DE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93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GABARIT D’ANGLE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178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55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451060" y="1133379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/>
              <a:t>LES PROPRIÉTÉS DES FIGURES</a:t>
            </a:r>
            <a:endParaRPr lang="fr-FR" sz="3600" dirty="0"/>
          </a:p>
        </p:txBody>
      </p:sp>
      <p:sp>
        <p:nvSpPr>
          <p:cNvPr id="20" name="Triangle isocèle 19">
            <a:extLst>
              <a:ext uri="{FF2B5EF4-FFF2-40B4-BE49-F238E27FC236}">
                <a16:creationId xmlns:a16="http://schemas.microsoft.com/office/drawing/2014/main" id="{A855EB01-96E9-44B3-84A5-81EEE74C9EE7}"/>
              </a:ext>
            </a:extLst>
          </p:cNvPr>
          <p:cNvSpPr/>
          <p:nvPr/>
        </p:nvSpPr>
        <p:spPr>
          <a:xfrm>
            <a:off x="1917804" y="2130088"/>
            <a:ext cx="3174895" cy="2762159"/>
          </a:xfrm>
          <a:prstGeom prst="triangl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38BF92-27D9-488F-92D0-92DDD381E656}"/>
              </a:ext>
            </a:extLst>
          </p:cNvPr>
          <p:cNvSpPr/>
          <p:nvPr/>
        </p:nvSpPr>
        <p:spPr>
          <a:xfrm>
            <a:off x="6992591" y="2044747"/>
            <a:ext cx="2847500" cy="28475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7848DABE-B312-4E0D-A84A-E30A53387C09}"/>
              </a:ext>
            </a:extLst>
          </p:cNvPr>
          <p:cNvGrpSpPr/>
          <p:nvPr/>
        </p:nvGrpSpPr>
        <p:grpSpPr>
          <a:xfrm>
            <a:off x="2437987" y="3200400"/>
            <a:ext cx="444913" cy="526667"/>
            <a:chOff x="2437987" y="3200400"/>
            <a:chExt cx="444913" cy="526667"/>
          </a:xfrm>
        </p:grpSpPr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A15A122E-C03C-4C8D-9FEB-C2CF3E55F113}"/>
                </a:ext>
              </a:extLst>
            </p:cNvPr>
            <p:cNvCxnSpPr/>
            <p:nvPr/>
          </p:nvCxnSpPr>
          <p:spPr>
            <a:xfrm>
              <a:off x="2514600" y="3200400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2E87D5AC-9CA3-4780-BD2C-0CA4A5171598}"/>
                </a:ext>
              </a:extLst>
            </p:cNvPr>
            <p:cNvCxnSpPr/>
            <p:nvPr/>
          </p:nvCxnSpPr>
          <p:spPr>
            <a:xfrm>
              <a:off x="2437987" y="3295267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BD99D2A3-85DC-44C5-BD73-DC398093F929}"/>
              </a:ext>
            </a:extLst>
          </p:cNvPr>
          <p:cNvGrpSpPr/>
          <p:nvPr/>
        </p:nvGrpSpPr>
        <p:grpSpPr>
          <a:xfrm rot="4893048">
            <a:off x="4011079" y="3240948"/>
            <a:ext cx="444913" cy="526667"/>
            <a:chOff x="2437987" y="3200400"/>
            <a:chExt cx="444913" cy="526667"/>
          </a:xfrm>
        </p:grpSpPr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63764CFA-1A48-4BF3-B8DF-2D9A8E1150E3}"/>
                </a:ext>
              </a:extLst>
            </p:cNvPr>
            <p:cNvCxnSpPr/>
            <p:nvPr/>
          </p:nvCxnSpPr>
          <p:spPr>
            <a:xfrm>
              <a:off x="2514600" y="3200400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BB4AB325-E0A1-43AF-9885-AE06E85AAA38}"/>
                </a:ext>
              </a:extLst>
            </p:cNvPr>
            <p:cNvCxnSpPr/>
            <p:nvPr/>
          </p:nvCxnSpPr>
          <p:spPr>
            <a:xfrm>
              <a:off x="2437987" y="3295267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277B3661-F3E4-433A-A86E-8B1D3999263E}"/>
              </a:ext>
            </a:extLst>
          </p:cNvPr>
          <p:cNvGrpSpPr/>
          <p:nvPr/>
        </p:nvGrpSpPr>
        <p:grpSpPr>
          <a:xfrm rot="2454931">
            <a:off x="3313615" y="4634599"/>
            <a:ext cx="444913" cy="526667"/>
            <a:chOff x="2437987" y="3200400"/>
            <a:chExt cx="444913" cy="526667"/>
          </a:xfrm>
        </p:grpSpPr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31811F40-8907-4415-87F2-F83D507C1BD1}"/>
                </a:ext>
              </a:extLst>
            </p:cNvPr>
            <p:cNvCxnSpPr/>
            <p:nvPr/>
          </p:nvCxnSpPr>
          <p:spPr>
            <a:xfrm>
              <a:off x="2514600" y="3200400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DED34C29-5CB7-4609-A2C7-840D8710427B}"/>
                </a:ext>
              </a:extLst>
            </p:cNvPr>
            <p:cNvCxnSpPr/>
            <p:nvPr/>
          </p:nvCxnSpPr>
          <p:spPr>
            <a:xfrm>
              <a:off x="2437987" y="3295267"/>
              <a:ext cx="368300" cy="43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6B627B7-4239-4BEF-8C88-EC66BF841AC1}"/>
              </a:ext>
            </a:extLst>
          </p:cNvPr>
          <p:cNvCxnSpPr/>
          <p:nvPr/>
        </p:nvCxnSpPr>
        <p:spPr>
          <a:xfrm>
            <a:off x="8204200" y="1779710"/>
            <a:ext cx="419100" cy="518990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92E1D110-56B7-4EF5-AFF5-37D03AF1342F}"/>
              </a:ext>
            </a:extLst>
          </p:cNvPr>
          <p:cNvCxnSpPr/>
          <p:nvPr/>
        </p:nvCxnSpPr>
        <p:spPr>
          <a:xfrm>
            <a:off x="6783041" y="3041450"/>
            <a:ext cx="419100" cy="518990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8D946F90-15F6-4D68-A720-DD4B0950933F}"/>
              </a:ext>
            </a:extLst>
          </p:cNvPr>
          <p:cNvCxnSpPr/>
          <p:nvPr/>
        </p:nvCxnSpPr>
        <p:spPr>
          <a:xfrm>
            <a:off x="9617263" y="3113210"/>
            <a:ext cx="419100" cy="518990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C1DCE483-DF33-4174-9163-6BFEDCFB56DC}"/>
              </a:ext>
            </a:extLst>
          </p:cNvPr>
          <p:cNvCxnSpPr/>
          <p:nvPr/>
        </p:nvCxnSpPr>
        <p:spPr>
          <a:xfrm>
            <a:off x="8321643" y="4597719"/>
            <a:ext cx="419100" cy="518990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694E352-9ABF-42F5-A1FD-C4258A7D3087}"/>
              </a:ext>
            </a:extLst>
          </p:cNvPr>
          <p:cNvSpPr/>
          <p:nvPr/>
        </p:nvSpPr>
        <p:spPr>
          <a:xfrm>
            <a:off x="7017991" y="2064604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82CAF95-7D4B-47CC-821C-96B312A88A41}"/>
              </a:ext>
            </a:extLst>
          </p:cNvPr>
          <p:cNvSpPr/>
          <p:nvPr/>
        </p:nvSpPr>
        <p:spPr>
          <a:xfrm>
            <a:off x="9534209" y="2074950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1EC56EA-4241-4232-B220-724A20797274}"/>
              </a:ext>
            </a:extLst>
          </p:cNvPr>
          <p:cNvSpPr/>
          <p:nvPr/>
        </p:nvSpPr>
        <p:spPr>
          <a:xfrm>
            <a:off x="7017144" y="4563672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AD86B66-719E-4E51-BD8A-946A5E6502DF}"/>
              </a:ext>
            </a:extLst>
          </p:cNvPr>
          <p:cNvSpPr/>
          <p:nvPr/>
        </p:nvSpPr>
        <p:spPr>
          <a:xfrm>
            <a:off x="9533362" y="457401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c partiel 11">
            <a:extLst>
              <a:ext uri="{FF2B5EF4-FFF2-40B4-BE49-F238E27FC236}">
                <a16:creationId xmlns:a16="http://schemas.microsoft.com/office/drawing/2014/main" id="{06C2055D-E344-4998-B54E-DBA4000F5CCC}"/>
              </a:ext>
            </a:extLst>
          </p:cNvPr>
          <p:cNvSpPr/>
          <p:nvPr/>
        </p:nvSpPr>
        <p:spPr>
          <a:xfrm rot="3598937">
            <a:off x="3168468" y="1808765"/>
            <a:ext cx="673566" cy="713309"/>
          </a:xfrm>
          <a:prstGeom prst="pie">
            <a:avLst>
              <a:gd name="adj1" fmla="val 18128"/>
              <a:gd name="adj2" fmla="val 352409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5" name="Arc partiel 44">
            <a:extLst>
              <a:ext uri="{FF2B5EF4-FFF2-40B4-BE49-F238E27FC236}">
                <a16:creationId xmlns:a16="http://schemas.microsoft.com/office/drawing/2014/main" id="{9C995C47-6065-421C-AEE1-334CFD331278}"/>
              </a:ext>
            </a:extLst>
          </p:cNvPr>
          <p:cNvSpPr/>
          <p:nvPr/>
        </p:nvSpPr>
        <p:spPr>
          <a:xfrm rot="18048063">
            <a:off x="1611537" y="4519652"/>
            <a:ext cx="673566" cy="713309"/>
          </a:xfrm>
          <a:prstGeom prst="pie">
            <a:avLst>
              <a:gd name="adj1" fmla="val 18128"/>
              <a:gd name="adj2" fmla="val 352409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6" name="Arc partiel 45">
            <a:extLst>
              <a:ext uri="{FF2B5EF4-FFF2-40B4-BE49-F238E27FC236}">
                <a16:creationId xmlns:a16="http://schemas.microsoft.com/office/drawing/2014/main" id="{C09224CA-6F1B-44E2-9425-EB86DD8D4536}"/>
              </a:ext>
            </a:extLst>
          </p:cNvPr>
          <p:cNvSpPr/>
          <p:nvPr/>
        </p:nvSpPr>
        <p:spPr>
          <a:xfrm rot="10800000">
            <a:off x="4726913" y="4514889"/>
            <a:ext cx="673566" cy="713309"/>
          </a:xfrm>
          <a:prstGeom prst="pie">
            <a:avLst>
              <a:gd name="adj1" fmla="val 18128"/>
              <a:gd name="adj2" fmla="val 352409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88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2" grpId="0" animBg="1"/>
      <p:bldP spid="43" grpId="0" animBg="1"/>
      <p:bldP spid="44" grpId="0" animBg="1"/>
      <p:bldP spid="12" grpId="0" animBg="1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04A92571-5BD5-4A07-B34D-DE430B013B8C}"/>
              </a:ext>
            </a:extLst>
          </p:cNvPr>
          <p:cNvSpPr txBox="1"/>
          <p:nvPr/>
        </p:nvSpPr>
        <p:spPr>
          <a:xfrm>
            <a:off x="6523286" y="380756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6468B1-C217-42A6-9398-61B0027971B9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0C37FC-0D8D-49C8-8AEA-A33D94AE5D40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Tableau 3">
            <a:extLst>
              <a:ext uri="{FF2B5EF4-FFF2-40B4-BE49-F238E27FC236}">
                <a16:creationId xmlns:a16="http://schemas.microsoft.com/office/drawing/2014/main" id="{24B280DB-C541-41A7-A4A8-2BC710EF5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111062"/>
              </p:ext>
            </p:extLst>
          </p:nvPr>
        </p:nvGraphicFramePr>
        <p:xfrm>
          <a:off x="8990939" y="0"/>
          <a:ext cx="2877424" cy="17602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69410">
                  <a:extLst>
                    <a:ext uri="{9D8B030D-6E8A-4147-A177-3AD203B41FA5}">
                      <a16:colId xmlns:a16="http://schemas.microsoft.com/office/drawing/2014/main" val="1612725865"/>
                    </a:ext>
                  </a:extLst>
                </a:gridCol>
                <a:gridCol w="1208014">
                  <a:extLst>
                    <a:ext uri="{9D8B030D-6E8A-4147-A177-3AD203B41FA5}">
                      <a16:colId xmlns:a16="http://schemas.microsoft.com/office/drawing/2014/main" val="97506156"/>
                    </a:ext>
                  </a:extLst>
                </a:gridCol>
              </a:tblGrid>
              <a:tr h="242387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48914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ÉQUERRE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7638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NON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14847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50€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9832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2816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BANDE DE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93629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GABARIT D’ANGLE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178863"/>
                  </a:ext>
                </a:extLst>
              </a:tr>
            </a:tbl>
          </a:graphicData>
        </a:graphic>
      </p:graphicFrame>
      <p:graphicFrame>
        <p:nvGraphicFramePr>
          <p:cNvPr id="30" name="Tableau 3">
            <a:extLst>
              <a:ext uri="{FF2B5EF4-FFF2-40B4-BE49-F238E27FC236}">
                <a16:creationId xmlns:a16="http://schemas.microsoft.com/office/drawing/2014/main" id="{A9E1182B-DFE2-4DEE-8D70-A4DDA772B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187213"/>
              </p:ext>
            </p:extLst>
          </p:nvPr>
        </p:nvGraphicFramePr>
        <p:xfrm>
          <a:off x="2994751" y="208532"/>
          <a:ext cx="2877424" cy="17602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69410">
                  <a:extLst>
                    <a:ext uri="{9D8B030D-6E8A-4147-A177-3AD203B41FA5}">
                      <a16:colId xmlns:a16="http://schemas.microsoft.com/office/drawing/2014/main" val="1612725865"/>
                    </a:ext>
                  </a:extLst>
                </a:gridCol>
                <a:gridCol w="1208014">
                  <a:extLst>
                    <a:ext uri="{9D8B030D-6E8A-4147-A177-3AD203B41FA5}">
                      <a16:colId xmlns:a16="http://schemas.microsoft.com/office/drawing/2014/main" val="97506156"/>
                    </a:ext>
                  </a:extLst>
                </a:gridCol>
              </a:tblGrid>
              <a:tr h="242387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48914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ÉQUERRE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7638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NON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14847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50€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9832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2816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BANDE DE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93629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GABARIT D’ANGLE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178863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7C48419-8B94-46E8-9D24-7000C99AC9B3}"/>
              </a:ext>
            </a:extLst>
          </p:cNvPr>
          <p:cNvSpPr txBox="1"/>
          <p:nvPr/>
        </p:nvSpPr>
        <p:spPr>
          <a:xfrm>
            <a:off x="253299" y="282157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51EFC823-3841-4FFD-A87C-772DC7319433}"/>
              </a:ext>
            </a:extLst>
          </p:cNvPr>
          <p:cNvGrpSpPr/>
          <p:nvPr/>
        </p:nvGrpSpPr>
        <p:grpSpPr>
          <a:xfrm>
            <a:off x="540605" y="1669474"/>
            <a:ext cx="4631189" cy="4906369"/>
            <a:chOff x="3011759" y="1581972"/>
            <a:chExt cx="4631189" cy="4906369"/>
          </a:xfrm>
        </p:grpSpPr>
        <p:sp>
          <p:nvSpPr>
            <p:cNvPr id="32" name="Triangle isocèle 31">
              <a:extLst>
                <a:ext uri="{FF2B5EF4-FFF2-40B4-BE49-F238E27FC236}">
                  <a16:creationId xmlns:a16="http://schemas.microsoft.com/office/drawing/2014/main" id="{D7876AF7-C8AA-40F2-82B3-8B0779F49C98}"/>
                </a:ext>
              </a:extLst>
            </p:cNvPr>
            <p:cNvSpPr/>
            <p:nvPr/>
          </p:nvSpPr>
          <p:spPr>
            <a:xfrm rot="1817005">
              <a:off x="3011759" y="3021150"/>
              <a:ext cx="1800000" cy="1566000"/>
            </a:xfrm>
            <a:prstGeom prst="triangl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A08B291-0CDB-4235-B91A-CE2C9D5193E4}"/>
                </a:ext>
              </a:extLst>
            </p:cNvPr>
            <p:cNvSpPr/>
            <p:nvPr/>
          </p:nvSpPr>
          <p:spPr>
            <a:xfrm rot="5417645">
              <a:off x="4291392" y="3136901"/>
              <a:ext cx="1800000" cy="180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Triangle isocèle 33">
              <a:extLst>
                <a:ext uri="{FF2B5EF4-FFF2-40B4-BE49-F238E27FC236}">
                  <a16:creationId xmlns:a16="http://schemas.microsoft.com/office/drawing/2014/main" id="{84E5D1D5-F18A-458C-BA6A-69285A2EC8E5}"/>
                </a:ext>
              </a:extLst>
            </p:cNvPr>
            <p:cNvSpPr/>
            <p:nvPr/>
          </p:nvSpPr>
          <p:spPr>
            <a:xfrm rot="5400000">
              <a:off x="5959948" y="3249293"/>
              <a:ext cx="1800000" cy="1566000"/>
            </a:xfrm>
            <a:prstGeom prst="triangl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Triangle isocèle 34">
              <a:extLst>
                <a:ext uri="{FF2B5EF4-FFF2-40B4-BE49-F238E27FC236}">
                  <a16:creationId xmlns:a16="http://schemas.microsoft.com/office/drawing/2014/main" id="{482EAE47-D3E5-4129-A6CC-F135BB13A966}"/>
                </a:ext>
              </a:extLst>
            </p:cNvPr>
            <p:cNvSpPr/>
            <p:nvPr/>
          </p:nvSpPr>
          <p:spPr>
            <a:xfrm>
              <a:off x="4288853" y="1581972"/>
              <a:ext cx="1800000" cy="1566000"/>
            </a:xfrm>
            <a:prstGeom prst="triangl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Triangle isocèle 35">
              <a:extLst>
                <a:ext uri="{FF2B5EF4-FFF2-40B4-BE49-F238E27FC236}">
                  <a16:creationId xmlns:a16="http://schemas.microsoft.com/office/drawing/2014/main" id="{3B290D60-DBAC-4E45-9AB2-FA642B1DF1C5}"/>
                </a:ext>
              </a:extLst>
            </p:cNvPr>
            <p:cNvSpPr/>
            <p:nvPr/>
          </p:nvSpPr>
          <p:spPr>
            <a:xfrm flipV="1">
              <a:off x="4289648" y="4922341"/>
              <a:ext cx="1800000" cy="1566000"/>
            </a:xfrm>
            <a:prstGeom prst="triangl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E899D86D-78D3-4372-B83F-390D96A6DA8D}"/>
              </a:ext>
            </a:extLst>
          </p:cNvPr>
          <p:cNvGrpSpPr/>
          <p:nvPr/>
        </p:nvGrpSpPr>
        <p:grpSpPr>
          <a:xfrm>
            <a:off x="6579640" y="1621883"/>
            <a:ext cx="4631189" cy="4906369"/>
            <a:chOff x="3011759" y="1581972"/>
            <a:chExt cx="4631189" cy="4906369"/>
          </a:xfrm>
        </p:grpSpPr>
        <p:sp>
          <p:nvSpPr>
            <p:cNvPr id="38" name="Triangle isocèle 37">
              <a:extLst>
                <a:ext uri="{FF2B5EF4-FFF2-40B4-BE49-F238E27FC236}">
                  <a16:creationId xmlns:a16="http://schemas.microsoft.com/office/drawing/2014/main" id="{B032F8A4-B412-4094-9A66-20E964D038E6}"/>
                </a:ext>
              </a:extLst>
            </p:cNvPr>
            <p:cNvSpPr/>
            <p:nvPr/>
          </p:nvSpPr>
          <p:spPr>
            <a:xfrm rot="1817005">
              <a:off x="3011759" y="3021150"/>
              <a:ext cx="1800000" cy="1566000"/>
            </a:xfrm>
            <a:prstGeom prst="triangl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BAA8B34-D639-4B00-A38F-2883C74C3729}"/>
                </a:ext>
              </a:extLst>
            </p:cNvPr>
            <p:cNvSpPr/>
            <p:nvPr/>
          </p:nvSpPr>
          <p:spPr>
            <a:xfrm rot="5417645">
              <a:off x="4291392" y="3136901"/>
              <a:ext cx="1800000" cy="180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Triangle isocèle 39">
              <a:extLst>
                <a:ext uri="{FF2B5EF4-FFF2-40B4-BE49-F238E27FC236}">
                  <a16:creationId xmlns:a16="http://schemas.microsoft.com/office/drawing/2014/main" id="{D23C2192-403A-423B-8DE7-40AECECB4F18}"/>
                </a:ext>
              </a:extLst>
            </p:cNvPr>
            <p:cNvSpPr/>
            <p:nvPr/>
          </p:nvSpPr>
          <p:spPr>
            <a:xfrm rot="5400000">
              <a:off x="5959948" y="3249293"/>
              <a:ext cx="1800000" cy="1566000"/>
            </a:xfrm>
            <a:prstGeom prst="triangl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Triangle isocèle 40">
              <a:extLst>
                <a:ext uri="{FF2B5EF4-FFF2-40B4-BE49-F238E27FC236}">
                  <a16:creationId xmlns:a16="http://schemas.microsoft.com/office/drawing/2014/main" id="{48C8FE44-6AEB-4137-996A-7A9C23BD602B}"/>
                </a:ext>
              </a:extLst>
            </p:cNvPr>
            <p:cNvSpPr/>
            <p:nvPr/>
          </p:nvSpPr>
          <p:spPr>
            <a:xfrm>
              <a:off x="4288853" y="1581972"/>
              <a:ext cx="1800000" cy="1566000"/>
            </a:xfrm>
            <a:prstGeom prst="triangl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Triangle isocèle 41">
              <a:extLst>
                <a:ext uri="{FF2B5EF4-FFF2-40B4-BE49-F238E27FC236}">
                  <a16:creationId xmlns:a16="http://schemas.microsoft.com/office/drawing/2014/main" id="{A5599A24-B562-48C2-BB6B-BE5C23738B8B}"/>
                </a:ext>
              </a:extLst>
            </p:cNvPr>
            <p:cNvSpPr/>
            <p:nvPr/>
          </p:nvSpPr>
          <p:spPr>
            <a:xfrm flipV="1">
              <a:off x="4289648" y="4922341"/>
              <a:ext cx="1800000" cy="1566000"/>
            </a:xfrm>
            <a:prstGeom prst="triangl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507496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172995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38364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A0407-8860-4E13-B2C2-A11DD44EE776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F8967F-2D9E-413D-ADBA-ABBABB70AFFE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3B46096-1152-4E8A-B19F-65A34F2D604A}"/>
              </a:ext>
            </a:extLst>
          </p:cNvPr>
          <p:cNvSpPr txBox="1"/>
          <p:nvPr/>
        </p:nvSpPr>
        <p:spPr>
          <a:xfrm>
            <a:off x="7312651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D3F4B36-3D08-4C84-99F2-B714598F6A8C}"/>
              </a:ext>
            </a:extLst>
          </p:cNvPr>
          <p:cNvSpPr txBox="1"/>
          <p:nvPr/>
        </p:nvSpPr>
        <p:spPr>
          <a:xfrm>
            <a:off x="7378020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19" name="Triangle isocèle 18">
            <a:extLst>
              <a:ext uri="{FF2B5EF4-FFF2-40B4-BE49-F238E27FC236}">
                <a16:creationId xmlns:a16="http://schemas.microsoft.com/office/drawing/2014/main" id="{86A5DEB3-9F53-4187-82FF-F4F6B3003CB9}"/>
              </a:ext>
            </a:extLst>
          </p:cNvPr>
          <p:cNvSpPr/>
          <p:nvPr/>
        </p:nvSpPr>
        <p:spPr>
          <a:xfrm>
            <a:off x="2062882" y="1471426"/>
            <a:ext cx="1800000" cy="1566000"/>
          </a:xfrm>
          <a:prstGeom prst="triangl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>
            <a:extLst>
              <a:ext uri="{FF2B5EF4-FFF2-40B4-BE49-F238E27FC236}">
                <a16:creationId xmlns:a16="http://schemas.microsoft.com/office/drawing/2014/main" id="{0FB42470-E206-4E86-975E-44BFDA8E6E2F}"/>
              </a:ext>
            </a:extLst>
          </p:cNvPr>
          <p:cNvSpPr/>
          <p:nvPr/>
        </p:nvSpPr>
        <p:spPr>
          <a:xfrm>
            <a:off x="8329118" y="1471426"/>
            <a:ext cx="1800000" cy="1566000"/>
          </a:xfrm>
          <a:prstGeom prst="triangl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57699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192</Words>
  <Application>Microsoft Office PowerPoint</Application>
  <PresentationFormat>Grand écran</PresentationFormat>
  <Paragraphs>66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Abadi</vt:lpstr>
      <vt:lpstr>Arial</vt:lpstr>
      <vt:lpstr>Consolas</vt:lpstr>
      <vt:lpstr>Gill Sans MT</vt:lpstr>
      <vt:lpstr>Impact</vt:lpstr>
      <vt:lpstr>Badge</vt:lpstr>
      <vt:lpstr>DE La restauration  A LA REPRODUCTION  de figures</vt:lpstr>
      <vt:lpstr>Les instruments disponibles</vt:lpstr>
      <vt:lpstr>ACTIVITÉ 1 </vt:lpstr>
      <vt:lpstr>ACTIVITÉ 1 </vt:lpstr>
      <vt:lpstr>ACTIVITÉ 1 </vt:lpstr>
      <vt:lpstr>ACTIVITÉ 1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restauration de figures</dc:title>
  <dc:creator>sam pagniez</dc:creator>
  <cp:lastModifiedBy>sam pagniez</cp:lastModifiedBy>
  <cp:revision>30</cp:revision>
  <cp:lastPrinted>2019-12-16T09:23:53Z</cp:lastPrinted>
  <dcterms:created xsi:type="dcterms:W3CDTF">2019-11-04T10:52:36Z</dcterms:created>
  <dcterms:modified xsi:type="dcterms:W3CDTF">2019-12-16T09:27:44Z</dcterms:modified>
</cp:coreProperties>
</file>