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8" r:id="rId7"/>
    <p:sldId id="279" r:id="rId8"/>
    <p:sldId id="280" r:id="rId9"/>
    <p:sldId id="283" r:id="rId10"/>
    <p:sldId id="284" r:id="rId11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04/12/2019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CCAB442-F1F1-43E3-9185-EBED0375A58F}"/>
              </a:ext>
            </a:extLst>
          </p:cNvPr>
          <p:cNvCxnSpPr/>
          <p:nvPr/>
        </p:nvCxnSpPr>
        <p:spPr>
          <a:xfrm>
            <a:off x="8499396" y="4231943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35C5E01-253A-434D-A006-753323CEEC1E}"/>
              </a:ext>
            </a:extLst>
          </p:cNvPr>
          <p:cNvCxnSpPr/>
          <p:nvPr/>
        </p:nvCxnSpPr>
        <p:spPr>
          <a:xfrm>
            <a:off x="2131763" y="4252681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12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6613028" y="1581728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FB7BD7F-BEA5-4BAD-BAEF-762673BDB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728" y="1699160"/>
            <a:ext cx="4564576" cy="416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17505" y="1510149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 DISPONIBLES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FAFFF99-1AB3-4FE4-A736-F032D821BD12}"/>
              </a:ext>
            </a:extLst>
          </p:cNvPr>
          <p:cNvSpPr txBox="1"/>
          <p:nvPr/>
        </p:nvSpPr>
        <p:spPr>
          <a:xfrm>
            <a:off x="2733805" y="488478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49BB8B2-9876-4500-B1CF-163D7C5CF3AD}"/>
              </a:ext>
            </a:extLst>
          </p:cNvPr>
          <p:cNvSpPr txBox="1"/>
          <p:nvPr/>
        </p:nvSpPr>
        <p:spPr>
          <a:xfrm>
            <a:off x="5825676" y="483273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A69E527-3E67-49B5-94ED-D16EA258AE14}"/>
              </a:ext>
            </a:extLst>
          </p:cNvPr>
          <p:cNvSpPr txBox="1"/>
          <p:nvPr/>
        </p:nvSpPr>
        <p:spPr>
          <a:xfrm>
            <a:off x="9119714" y="4843712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2071668" y="2620633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5C8344F-A505-40B4-A8EE-963E683F5170}"/>
              </a:ext>
            </a:extLst>
          </p:cNvPr>
          <p:cNvCxnSpPr/>
          <p:nvPr/>
        </p:nvCxnSpPr>
        <p:spPr>
          <a:xfrm>
            <a:off x="8475090" y="4412037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Étoile : 7 branches 22">
            <a:extLst>
              <a:ext uri="{FF2B5EF4-FFF2-40B4-BE49-F238E27FC236}">
                <a16:creationId xmlns:a16="http://schemas.microsoft.com/office/drawing/2014/main" id="{5A558662-9A87-4F7D-BE73-4CF728438E55}"/>
              </a:ext>
            </a:extLst>
          </p:cNvPr>
          <p:cNvSpPr/>
          <p:nvPr/>
        </p:nvSpPr>
        <p:spPr>
          <a:xfrm>
            <a:off x="2576198" y="5602135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 : 7 branches 23">
            <a:extLst>
              <a:ext uri="{FF2B5EF4-FFF2-40B4-BE49-F238E27FC236}">
                <a16:creationId xmlns:a16="http://schemas.microsoft.com/office/drawing/2014/main" id="{DAC2E378-A0ED-472B-BA82-A133D6071FE7}"/>
              </a:ext>
            </a:extLst>
          </p:cNvPr>
          <p:cNvSpPr/>
          <p:nvPr/>
        </p:nvSpPr>
        <p:spPr>
          <a:xfrm>
            <a:off x="5642191" y="5567773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 : 7 branches 26">
            <a:extLst>
              <a:ext uri="{FF2B5EF4-FFF2-40B4-BE49-F238E27FC236}">
                <a16:creationId xmlns:a16="http://schemas.microsoft.com/office/drawing/2014/main" id="{63CA66A8-6887-45F0-B557-1CBC116AC7DB}"/>
              </a:ext>
            </a:extLst>
          </p:cNvPr>
          <p:cNvSpPr/>
          <p:nvPr/>
        </p:nvSpPr>
        <p:spPr>
          <a:xfrm>
            <a:off x="9104129" y="5469562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 : 7 branches 27">
            <a:extLst>
              <a:ext uri="{FF2B5EF4-FFF2-40B4-BE49-F238E27FC236}">
                <a16:creationId xmlns:a16="http://schemas.microsoft.com/office/drawing/2014/main" id="{5E38DA18-F3EF-4E59-94F3-A5B7E34FDFBD}"/>
              </a:ext>
            </a:extLst>
          </p:cNvPr>
          <p:cNvSpPr/>
          <p:nvPr/>
        </p:nvSpPr>
        <p:spPr>
          <a:xfrm>
            <a:off x="9790226" y="5469562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 : 7 branches 28">
            <a:extLst>
              <a:ext uri="{FF2B5EF4-FFF2-40B4-BE49-F238E27FC236}">
                <a16:creationId xmlns:a16="http://schemas.microsoft.com/office/drawing/2014/main" id="{4ED63198-38E0-4B2F-88C9-0B5B2EAE9C1D}"/>
              </a:ext>
            </a:extLst>
          </p:cNvPr>
          <p:cNvSpPr/>
          <p:nvPr/>
        </p:nvSpPr>
        <p:spPr>
          <a:xfrm>
            <a:off x="8418032" y="5469562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196653" y="1018039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Complète la figure pour obtenir la figure modèle.</a:t>
            </a:r>
          </a:p>
        </p:txBody>
      </p:sp>
      <p:sp>
        <p:nvSpPr>
          <p:cNvPr id="32" name="Losange 31">
            <a:extLst>
              <a:ext uri="{FF2B5EF4-FFF2-40B4-BE49-F238E27FC236}">
                <a16:creationId xmlns:a16="http://schemas.microsoft.com/office/drawing/2014/main" id="{F5E93C29-B0A0-4DBB-9763-44C09AC1B6BC}"/>
              </a:ext>
            </a:extLst>
          </p:cNvPr>
          <p:cNvSpPr/>
          <p:nvPr/>
        </p:nvSpPr>
        <p:spPr>
          <a:xfrm rot="2689320">
            <a:off x="4906280" y="873897"/>
            <a:ext cx="2534198" cy="5131299"/>
          </a:xfrm>
          <a:prstGeom prst="diamond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70765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20€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51060" y="1133379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/>
              <a:t>LES PROPRIÉTÉS DES FIGURES</a:t>
            </a:r>
            <a:endParaRPr lang="fr-FR" sz="3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6992591" y="2044747"/>
            <a:ext cx="2847500" cy="2847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848DABE-B312-4E0D-A84A-E30A53387C09}"/>
              </a:ext>
            </a:extLst>
          </p:cNvPr>
          <p:cNvGrpSpPr/>
          <p:nvPr/>
        </p:nvGrpSpPr>
        <p:grpSpPr>
          <a:xfrm>
            <a:off x="2155637" y="3535203"/>
            <a:ext cx="444913" cy="526667"/>
            <a:chOff x="2437987" y="3200400"/>
            <a:chExt cx="444913" cy="526667"/>
          </a:xfrm>
        </p:grpSpPr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A15A122E-C03C-4C8D-9FEB-C2CF3E55F11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2E87D5AC-9CA3-4780-BD2C-0CA4A517159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D99D2A3-85DC-44C5-BD73-DC398093F929}"/>
              </a:ext>
            </a:extLst>
          </p:cNvPr>
          <p:cNvGrpSpPr/>
          <p:nvPr/>
        </p:nvGrpSpPr>
        <p:grpSpPr>
          <a:xfrm rot="6609982">
            <a:off x="4732286" y="3038372"/>
            <a:ext cx="444913" cy="526667"/>
            <a:chOff x="2437987" y="3200400"/>
            <a:chExt cx="444913" cy="526667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63764CFA-1A48-4BF3-B8DF-2D9A8E1150E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BB4AB325-E0A1-43AF-9885-AE06E85AAA3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277B3661-F3E4-433A-A86E-8B1D3999263E}"/>
              </a:ext>
            </a:extLst>
          </p:cNvPr>
          <p:cNvGrpSpPr/>
          <p:nvPr/>
        </p:nvGrpSpPr>
        <p:grpSpPr>
          <a:xfrm rot="2454931">
            <a:off x="3313615" y="4679077"/>
            <a:ext cx="444913" cy="526667"/>
            <a:chOff x="2437987" y="3200400"/>
            <a:chExt cx="444913" cy="526667"/>
          </a:xfrm>
        </p:grpSpPr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31811F40-8907-4415-87F2-F83D507C1BD1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DED34C29-5CB7-4609-A2C7-840D8710427B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6B627B7-4239-4BEF-8C88-EC66BF841AC1}"/>
              </a:ext>
            </a:extLst>
          </p:cNvPr>
          <p:cNvCxnSpPr/>
          <p:nvPr/>
        </p:nvCxnSpPr>
        <p:spPr>
          <a:xfrm>
            <a:off x="8204200" y="17797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92E1D110-56B7-4EF5-AFF5-37D03AF1342F}"/>
              </a:ext>
            </a:extLst>
          </p:cNvPr>
          <p:cNvCxnSpPr/>
          <p:nvPr/>
        </p:nvCxnSpPr>
        <p:spPr>
          <a:xfrm>
            <a:off x="6783041" y="304145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D946F90-15F6-4D68-A720-DD4B0950933F}"/>
              </a:ext>
            </a:extLst>
          </p:cNvPr>
          <p:cNvCxnSpPr/>
          <p:nvPr/>
        </p:nvCxnSpPr>
        <p:spPr>
          <a:xfrm>
            <a:off x="9617263" y="31132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1DCE483-DF33-4174-9163-6BFEDCFB56DC}"/>
              </a:ext>
            </a:extLst>
          </p:cNvPr>
          <p:cNvCxnSpPr/>
          <p:nvPr/>
        </p:nvCxnSpPr>
        <p:spPr>
          <a:xfrm>
            <a:off x="8321643" y="4597719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94E352-9ABF-42F5-A1FD-C4258A7D3087}"/>
              </a:ext>
            </a:extLst>
          </p:cNvPr>
          <p:cNvSpPr/>
          <p:nvPr/>
        </p:nvSpPr>
        <p:spPr>
          <a:xfrm>
            <a:off x="7017991" y="2064604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2CAF95-7D4B-47CC-821C-96B312A88A41}"/>
              </a:ext>
            </a:extLst>
          </p:cNvPr>
          <p:cNvSpPr/>
          <p:nvPr/>
        </p:nvSpPr>
        <p:spPr>
          <a:xfrm>
            <a:off x="9534209" y="2074950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1EC56EA-4241-4232-B220-724A20797274}"/>
              </a:ext>
            </a:extLst>
          </p:cNvPr>
          <p:cNvSpPr/>
          <p:nvPr/>
        </p:nvSpPr>
        <p:spPr>
          <a:xfrm>
            <a:off x="7017144" y="4563672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D86B66-719E-4E51-BD8A-946A5E6502DF}"/>
              </a:ext>
            </a:extLst>
          </p:cNvPr>
          <p:cNvSpPr/>
          <p:nvPr/>
        </p:nvSpPr>
        <p:spPr>
          <a:xfrm>
            <a:off x="9533362" y="457401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partiel 11">
            <a:extLst>
              <a:ext uri="{FF2B5EF4-FFF2-40B4-BE49-F238E27FC236}">
                <a16:creationId xmlns:a16="http://schemas.microsoft.com/office/drawing/2014/main" id="{06C2055D-E344-4998-B54E-DBA4000F5CCC}"/>
              </a:ext>
            </a:extLst>
          </p:cNvPr>
          <p:cNvSpPr/>
          <p:nvPr/>
        </p:nvSpPr>
        <p:spPr>
          <a:xfrm rot="6922350">
            <a:off x="5049834" y="1648692"/>
            <a:ext cx="673566" cy="713309"/>
          </a:xfrm>
          <a:prstGeom prst="pie">
            <a:avLst>
              <a:gd name="adj1" fmla="val 21193952"/>
              <a:gd name="adj2" fmla="val 2717425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Arc partiel 44">
            <a:extLst>
              <a:ext uri="{FF2B5EF4-FFF2-40B4-BE49-F238E27FC236}">
                <a16:creationId xmlns:a16="http://schemas.microsoft.com/office/drawing/2014/main" id="{9C995C47-6065-421C-AEE1-334CFD331278}"/>
              </a:ext>
            </a:extLst>
          </p:cNvPr>
          <p:cNvSpPr/>
          <p:nvPr/>
        </p:nvSpPr>
        <p:spPr>
          <a:xfrm rot="346099">
            <a:off x="2414314" y="2554146"/>
            <a:ext cx="673566" cy="713309"/>
          </a:xfrm>
          <a:prstGeom prst="pie">
            <a:avLst>
              <a:gd name="adj1" fmla="val 20088506"/>
              <a:gd name="adj2" fmla="val 618047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Losange 30">
            <a:extLst>
              <a:ext uri="{FF2B5EF4-FFF2-40B4-BE49-F238E27FC236}">
                <a16:creationId xmlns:a16="http://schemas.microsoft.com/office/drawing/2014/main" id="{1C5268DD-B825-40DB-8729-E45DA4AF928A}"/>
              </a:ext>
            </a:extLst>
          </p:cNvPr>
          <p:cNvSpPr/>
          <p:nvPr/>
        </p:nvSpPr>
        <p:spPr>
          <a:xfrm rot="2689320">
            <a:off x="2357815" y="1212446"/>
            <a:ext cx="2534198" cy="5131299"/>
          </a:xfrm>
          <a:prstGeom prst="diamond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D461700-9E40-4FAC-9E7A-240C8204FE62}"/>
              </a:ext>
            </a:extLst>
          </p:cNvPr>
          <p:cNvGrpSpPr/>
          <p:nvPr/>
        </p:nvGrpSpPr>
        <p:grpSpPr>
          <a:xfrm rot="2454931">
            <a:off x="3835538" y="2134040"/>
            <a:ext cx="444913" cy="526667"/>
            <a:chOff x="2437987" y="3200400"/>
            <a:chExt cx="444913" cy="526667"/>
          </a:xfrm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E0451DED-488B-4B21-88D9-4EB0EDC6E8CB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9A02D165-0528-4089-A2E1-3B4F65AE43F0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Arc partiel 49">
            <a:extLst>
              <a:ext uri="{FF2B5EF4-FFF2-40B4-BE49-F238E27FC236}">
                <a16:creationId xmlns:a16="http://schemas.microsoft.com/office/drawing/2014/main" id="{C25428F7-3AEB-4D08-A7D1-339A4A333C44}"/>
              </a:ext>
            </a:extLst>
          </p:cNvPr>
          <p:cNvSpPr/>
          <p:nvPr/>
        </p:nvSpPr>
        <p:spPr>
          <a:xfrm rot="17820225">
            <a:off x="1527361" y="5187776"/>
            <a:ext cx="673566" cy="713309"/>
          </a:xfrm>
          <a:prstGeom prst="pie">
            <a:avLst>
              <a:gd name="adj1" fmla="val 21193952"/>
              <a:gd name="adj2" fmla="val 2717425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Arc partiel 50">
            <a:extLst>
              <a:ext uri="{FF2B5EF4-FFF2-40B4-BE49-F238E27FC236}">
                <a16:creationId xmlns:a16="http://schemas.microsoft.com/office/drawing/2014/main" id="{6500920B-82B2-4FA0-8D2C-5F70A06FA202}"/>
              </a:ext>
            </a:extLst>
          </p:cNvPr>
          <p:cNvSpPr/>
          <p:nvPr/>
        </p:nvSpPr>
        <p:spPr>
          <a:xfrm rot="11205630">
            <a:off x="4158246" y="4295428"/>
            <a:ext cx="673566" cy="713309"/>
          </a:xfrm>
          <a:prstGeom prst="pie">
            <a:avLst>
              <a:gd name="adj1" fmla="val 20088506"/>
              <a:gd name="adj2" fmla="val 618047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  <p:bldP spid="43" grpId="0" animBg="1"/>
      <p:bldP spid="44" grpId="0" animBg="1"/>
      <p:bldP spid="12" grpId="0" animBg="1"/>
      <p:bldP spid="45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2062427" y="811105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FB7BD7F-BEA5-4BAD-BAEF-762673BDB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728" y="1699160"/>
            <a:ext cx="4564576" cy="416100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7140395" y="811105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B4DA1E6-07AF-48CA-88FC-24D5717DD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696" y="1699160"/>
            <a:ext cx="4564576" cy="41610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2804065" y="2921981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CAF1AB-79E4-413F-A8E8-ECD172953CD7}"/>
              </a:ext>
            </a:extLst>
          </p:cNvPr>
          <p:cNvSpPr/>
          <p:nvPr/>
        </p:nvSpPr>
        <p:spPr>
          <a:xfrm>
            <a:off x="7892591" y="2921981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</p:spTree>
    <p:extLst>
      <p:ext uri="{BB962C8B-B14F-4D97-AF65-F5344CB8AC3E}">
        <p14:creationId xmlns:p14="http://schemas.microsoft.com/office/powerpoint/2010/main" val="42660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16" name="Losange 15">
            <a:extLst>
              <a:ext uri="{FF2B5EF4-FFF2-40B4-BE49-F238E27FC236}">
                <a16:creationId xmlns:a16="http://schemas.microsoft.com/office/drawing/2014/main" id="{1DF4A6F3-6747-4003-9F78-9E9232B7CE35}"/>
              </a:ext>
            </a:extLst>
          </p:cNvPr>
          <p:cNvSpPr/>
          <p:nvPr/>
        </p:nvSpPr>
        <p:spPr>
          <a:xfrm rot="2689320">
            <a:off x="1626485" y="1101265"/>
            <a:ext cx="2534198" cy="5131299"/>
          </a:xfrm>
          <a:prstGeom prst="diamond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osange 17">
            <a:extLst>
              <a:ext uri="{FF2B5EF4-FFF2-40B4-BE49-F238E27FC236}">
                <a16:creationId xmlns:a16="http://schemas.microsoft.com/office/drawing/2014/main" id="{E9203CD1-D33F-4C90-ABFC-1365B9F81A6A}"/>
              </a:ext>
            </a:extLst>
          </p:cNvPr>
          <p:cNvSpPr/>
          <p:nvPr/>
        </p:nvSpPr>
        <p:spPr>
          <a:xfrm rot="2689320">
            <a:off x="7863318" y="863351"/>
            <a:ext cx="2534198" cy="5131299"/>
          </a:xfrm>
          <a:prstGeom prst="diamond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184</Words>
  <Application>Microsoft Office PowerPoint</Application>
  <PresentationFormat>Grand écran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ACTIVITÉ 1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27</cp:revision>
  <cp:lastPrinted>2019-12-04T10:36:34Z</cp:lastPrinted>
  <dcterms:created xsi:type="dcterms:W3CDTF">2019-11-04T10:52:36Z</dcterms:created>
  <dcterms:modified xsi:type="dcterms:W3CDTF">2019-12-04T10:36:43Z</dcterms:modified>
</cp:coreProperties>
</file>