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88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4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28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19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52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00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22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350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63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28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72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BE1D2-4563-4678-92FD-0CE07E972551}" type="datetimeFigureOut">
              <a:rPr lang="fr-FR" smtClean="0"/>
              <a:t>26/01/2023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0CFDB-27F3-44C7-9512-08F8277DFB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17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u="sng" dirty="0"/>
              <a:t>J’apprends à résoudre des problèmes où on multiplie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sz="6000" dirty="0"/>
              <a:t>CP</a:t>
            </a:r>
          </a:p>
        </p:txBody>
      </p:sp>
    </p:spTree>
    <p:extLst>
      <p:ext uri="{BB962C8B-B14F-4D97-AF65-F5344CB8AC3E}">
        <p14:creationId xmlns:p14="http://schemas.microsoft.com/office/powerpoint/2010/main" val="3681193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94FB642B-563D-4391-B4C7-7580ED000ED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8" t="7496" r="18580" b="16764"/>
          <a:stretch/>
        </p:blipFill>
        <p:spPr>
          <a:xfrm>
            <a:off x="421688" y="4178747"/>
            <a:ext cx="1681365" cy="2212995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/>
              <a:t>Problème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525688"/>
          </a:xfrm>
        </p:spPr>
        <p:txBody>
          <a:bodyPr/>
          <a:lstStyle/>
          <a:p>
            <a:pPr marL="0" indent="0">
              <a:buNone/>
            </a:pPr>
            <a:r>
              <a:rPr lang="fr-FR" dirty="0" err="1"/>
              <a:t>Lyséa</a:t>
            </a:r>
            <a:r>
              <a:rPr lang="fr-FR" dirty="0"/>
              <a:t> a 4 paquets de bonbons. Dans chaque paquet, il y a 5 bonbons.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838200" y="2330507"/>
            <a:ext cx="7809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highlight>
                  <a:srgbClr val="FF0000"/>
                </a:highlight>
              </a:rPr>
              <a:t>Combien a-t-elle de bonbons en tout?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4755" y="3493546"/>
            <a:ext cx="1707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Ce que je sais :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836563" y="3358608"/>
            <a:ext cx="3934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Combien il y a de bonbons en tout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383400" y="3284241"/>
            <a:ext cx="1707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Ce que je cherche : 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3932C07F-4004-41DF-AEF8-607702254E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8" t="7496" r="18580" b="16764"/>
          <a:stretch/>
        </p:blipFill>
        <p:spPr>
          <a:xfrm>
            <a:off x="1820340" y="4162353"/>
            <a:ext cx="1622453" cy="213545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D4C01AC4-50D0-41AC-A520-1FF17DAB4F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8" t="7496" r="18580" b="16764"/>
          <a:stretch/>
        </p:blipFill>
        <p:spPr>
          <a:xfrm>
            <a:off x="3253075" y="4204052"/>
            <a:ext cx="1622453" cy="2135456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D4ADBFDD-3108-4764-B503-5F9C07A106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8" t="7496" r="18580" b="16764"/>
          <a:stretch/>
        </p:blipFill>
        <p:spPr>
          <a:xfrm>
            <a:off x="4599343" y="4204053"/>
            <a:ext cx="1622452" cy="213545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B1B59EB1-EBA6-4EC5-B034-687547D94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5046" y="5005924"/>
            <a:ext cx="447675" cy="266700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6409D821-A689-4DC9-AC9D-2A943D6B2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805" y="5691175"/>
            <a:ext cx="447675" cy="266700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E52A2646-68FC-40A0-851E-F3699E600A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536" y="5647340"/>
            <a:ext cx="521255" cy="310535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7A561524-6F77-4921-B6F8-C7996B55C2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3407" y="5343684"/>
            <a:ext cx="521255" cy="310535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6657EE16-14CE-49E3-B5A5-E88991A367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30" y="5003951"/>
            <a:ext cx="454301" cy="270647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6A74871B-5B9B-4C62-B471-8F14140CCB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7809" y="4909318"/>
            <a:ext cx="4181475" cy="1504950"/>
          </a:xfrm>
          <a:prstGeom prst="rect">
            <a:avLst/>
          </a:prstGeom>
        </p:spPr>
      </p:pic>
      <p:sp>
        <p:nvSpPr>
          <p:cNvPr id="29" name="Accolade ouvrante 28">
            <a:extLst>
              <a:ext uri="{FF2B5EF4-FFF2-40B4-BE49-F238E27FC236}">
                <a16:creationId xmlns:a16="http://schemas.microsoft.com/office/drawing/2014/main" id="{B35BF22E-3E5E-4331-89AA-F67517D0ABA3}"/>
              </a:ext>
            </a:extLst>
          </p:cNvPr>
          <p:cNvSpPr/>
          <p:nvPr/>
        </p:nvSpPr>
        <p:spPr>
          <a:xfrm rot="5400000">
            <a:off x="9322637" y="2499715"/>
            <a:ext cx="531818" cy="4181474"/>
          </a:xfrm>
          <a:prstGeom prst="leftBrace">
            <a:avLst>
              <a:gd name="adj1" fmla="val 8333"/>
              <a:gd name="adj2" fmla="val 48965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20C5B458-829D-47BD-917C-E3766162A014}"/>
              </a:ext>
            </a:extLst>
          </p:cNvPr>
          <p:cNvSpPr txBox="1"/>
          <p:nvPr/>
        </p:nvSpPr>
        <p:spPr>
          <a:xfrm>
            <a:off x="9476434" y="3809415"/>
            <a:ext cx="5933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544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1" grpId="0"/>
      <p:bldP spid="29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oneTexte 22"/>
          <p:cNvSpPr txBox="1"/>
          <p:nvPr/>
        </p:nvSpPr>
        <p:spPr>
          <a:xfrm>
            <a:off x="345195" y="121024"/>
            <a:ext cx="11330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Pour m’aider à comprendre le problème, je peux mettre cinq bonbons dans chaque paquet…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01FD4D99-06A5-4596-AEB0-3037B84F4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754" y="2999183"/>
            <a:ext cx="8366454" cy="301116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DAC75BC-BF0C-4BFB-9090-684595314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2695" y="4176199"/>
            <a:ext cx="1166357" cy="1155456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688ABD40-C016-4944-BD88-CE5C1EC08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775" y="4176199"/>
            <a:ext cx="1166357" cy="1155456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1A2D6BEE-58F4-47C7-B77F-942320F21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5993" y="4249102"/>
            <a:ext cx="1019175" cy="1009650"/>
          </a:xfrm>
          <a:prstGeom prst="rect">
            <a:avLst/>
          </a:prstGeom>
        </p:spPr>
      </p:pic>
      <p:sp>
        <p:nvSpPr>
          <p:cNvPr id="26" name="Accolade ouvrante 25">
            <a:extLst>
              <a:ext uri="{FF2B5EF4-FFF2-40B4-BE49-F238E27FC236}">
                <a16:creationId xmlns:a16="http://schemas.microsoft.com/office/drawing/2014/main" id="{1F6F1CA8-50BE-4CFC-A336-EF89FBD43519}"/>
              </a:ext>
            </a:extLst>
          </p:cNvPr>
          <p:cNvSpPr/>
          <p:nvPr/>
        </p:nvSpPr>
        <p:spPr>
          <a:xfrm rot="5400000">
            <a:off x="5014177" y="-1483845"/>
            <a:ext cx="1252025" cy="8185488"/>
          </a:xfrm>
          <a:prstGeom prst="leftBrace">
            <a:avLst>
              <a:gd name="adj1" fmla="val 8333"/>
              <a:gd name="adj2" fmla="val 4953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133CD4A-A46A-44AF-B1D9-B1CA22A4A06B}"/>
              </a:ext>
            </a:extLst>
          </p:cNvPr>
          <p:cNvSpPr txBox="1"/>
          <p:nvPr/>
        </p:nvSpPr>
        <p:spPr>
          <a:xfrm>
            <a:off x="5149052" y="1189077"/>
            <a:ext cx="105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9710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/>
          <p:cNvSpPr txBox="1"/>
          <p:nvPr/>
        </p:nvSpPr>
        <p:spPr>
          <a:xfrm>
            <a:off x="605118" y="672353"/>
            <a:ext cx="11028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/>
              <a:t>Pour m’aider à mieux comprendre le problème je peux aussi utiliser un schéma …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1840FEE-0EEF-406D-9158-E8D613C3D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584681"/>
              </p:ext>
            </p:extLst>
          </p:nvPr>
        </p:nvGraphicFramePr>
        <p:xfrm>
          <a:off x="1933650" y="2531386"/>
          <a:ext cx="8040468" cy="2529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0117">
                  <a:extLst>
                    <a:ext uri="{9D8B030D-6E8A-4147-A177-3AD203B41FA5}">
                      <a16:colId xmlns:a16="http://schemas.microsoft.com/office/drawing/2014/main" val="2276956613"/>
                    </a:ext>
                  </a:extLst>
                </a:gridCol>
                <a:gridCol w="2010117">
                  <a:extLst>
                    <a:ext uri="{9D8B030D-6E8A-4147-A177-3AD203B41FA5}">
                      <a16:colId xmlns:a16="http://schemas.microsoft.com/office/drawing/2014/main" val="613789300"/>
                    </a:ext>
                  </a:extLst>
                </a:gridCol>
                <a:gridCol w="2010117">
                  <a:extLst>
                    <a:ext uri="{9D8B030D-6E8A-4147-A177-3AD203B41FA5}">
                      <a16:colId xmlns:a16="http://schemas.microsoft.com/office/drawing/2014/main" val="1615534722"/>
                    </a:ext>
                  </a:extLst>
                </a:gridCol>
                <a:gridCol w="2010117">
                  <a:extLst>
                    <a:ext uri="{9D8B030D-6E8A-4147-A177-3AD203B41FA5}">
                      <a16:colId xmlns:a16="http://schemas.microsoft.com/office/drawing/2014/main" val="494355824"/>
                    </a:ext>
                  </a:extLst>
                </a:gridCol>
              </a:tblGrid>
              <a:tr h="1264986">
                <a:tc gridSpan="4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676049"/>
                  </a:ext>
                </a:extLst>
              </a:tr>
              <a:tr h="1264986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sz="3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sz="36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/>
                        <a:t>5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pPr algn="ctr"/>
                      <a:r>
                        <a:rPr lang="fr-FR" sz="3600" b="1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297348"/>
                  </a:ext>
                </a:extLst>
              </a:tr>
            </a:tbl>
          </a:graphicData>
        </a:graphic>
      </p:graphicFrame>
      <p:pic>
        <p:nvPicPr>
          <p:cNvPr id="8" name="Image 7">
            <a:extLst>
              <a:ext uri="{FF2B5EF4-FFF2-40B4-BE49-F238E27FC236}">
                <a16:creationId xmlns:a16="http://schemas.microsoft.com/office/drawing/2014/main" id="{EE61269C-4AFC-45FC-BAD3-D57F3AD2B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4988" y="3796372"/>
            <a:ext cx="1019175" cy="100965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7797743-AC7D-4DA3-A883-06C962E934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4881" y="3796372"/>
            <a:ext cx="1019175" cy="100965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EBC7C8C8-F750-4AB4-B101-1D883888F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070" y="3796372"/>
            <a:ext cx="1019175" cy="1009650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4DFFFB4C-BEAD-4438-87F2-CE9F9E095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4507" y="3796372"/>
            <a:ext cx="1019175" cy="1009650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65F4B718-475B-4C91-9880-22069B5E5733}"/>
              </a:ext>
            </a:extLst>
          </p:cNvPr>
          <p:cNvSpPr txBox="1"/>
          <p:nvPr/>
        </p:nvSpPr>
        <p:spPr>
          <a:xfrm>
            <a:off x="4951827" y="2507810"/>
            <a:ext cx="22508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/>
              <a:t>20</a:t>
            </a:r>
          </a:p>
        </p:txBody>
      </p:sp>
      <p:sp>
        <p:nvSpPr>
          <p:cNvPr id="20" name="Accolade ouvrante 19">
            <a:extLst>
              <a:ext uri="{FF2B5EF4-FFF2-40B4-BE49-F238E27FC236}">
                <a16:creationId xmlns:a16="http://schemas.microsoft.com/office/drawing/2014/main" id="{95F722AB-0E30-4CD4-9195-A9859C3BF36B}"/>
              </a:ext>
            </a:extLst>
          </p:cNvPr>
          <p:cNvSpPr/>
          <p:nvPr/>
        </p:nvSpPr>
        <p:spPr>
          <a:xfrm rot="5400000">
            <a:off x="5663546" y="-514198"/>
            <a:ext cx="580675" cy="8040468"/>
          </a:xfrm>
          <a:prstGeom prst="leftBrace">
            <a:avLst>
              <a:gd name="adj1" fmla="val 8333"/>
              <a:gd name="adj2" fmla="val 48965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2182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6175" y="365125"/>
            <a:ext cx="11255189" cy="1325563"/>
          </a:xfrm>
        </p:spPr>
        <p:txBody>
          <a:bodyPr>
            <a:normAutofit/>
          </a:bodyPr>
          <a:lstStyle/>
          <a:p>
            <a:r>
              <a:rPr lang="fr-FR" sz="2400" b="1" dirty="0">
                <a:latin typeface="+mn-lt"/>
              </a:rPr>
              <a:t>Je peux trouver la réponse à la question du problème en faisant un calcul…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032812" y="2393576"/>
            <a:ext cx="45585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/>
              <a:t>5+5+5+5 = 20</a:t>
            </a:r>
          </a:p>
          <a:p>
            <a:endParaRPr lang="fr-FR" sz="6000" b="1" dirty="0"/>
          </a:p>
        </p:txBody>
      </p:sp>
      <p:pic>
        <p:nvPicPr>
          <p:cNvPr id="10" name="Espace réservé du contenu 9">
            <a:extLst>
              <a:ext uri="{FF2B5EF4-FFF2-40B4-BE49-F238E27FC236}">
                <a16:creationId xmlns:a16="http://schemas.microsoft.com/office/drawing/2014/main" id="{038A96D0-0A7D-4211-B99B-B17BBEAB8A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175" y="2085849"/>
            <a:ext cx="6500723" cy="2554445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6D0B667E-BE42-423E-9B61-76127FD90BB6}"/>
              </a:ext>
            </a:extLst>
          </p:cNvPr>
          <p:cNvSpPr txBox="1"/>
          <p:nvPr/>
        </p:nvSpPr>
        <p:spPr>
          <a:xfrm>
            <a:off x="3277772" y="2027050"/>
            <a:ext cx="1645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b="1" dirty="0"/>
              <a:t>20</a:t>
            </a:r>
          </a:p>
        </p:txBody>
      </p:sp>
      <p:sp>
        <p:nvSpPr>
          <p:cNvPr id="12" name="Accolade ouvrante 11">
            <a:extLst>
              <a:ext uri="{FF2B5EF4-FFF2-40B4-BE49-F238E27FC236}">
                <a16:creationId xmlns:a16="http://schemas.microsoft.com/office/drawing/2014/main" id="{7DB5916A-885F-4132-8294-04E8BDBD121C}"/>
              </a:ext>
            </a:extLst>
          </p:cNvPr>
          <p:cNvSpPr/>
          <p:nvPr/>
        </p:nvSpPr>
        <p:spPr>
          <a:xfrm rot="5400000">
            <a:off x="3385103" y="-165052"/>
            <a:ext cx="402867" cy="6500725"/>
          </a:xfrm>
          <a:prstGeom prst="leftBrace">
            <a:avLst>
              <a:gd name="adj1" fmla="val 8333"/>
              <a:gd name="adj2" fmla="val 48965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94465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9282" y="365125"/>
            <a:ext cx="11044518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+mn-lt"/>
              </a:rPr>
              <a:t>Je réponds maintenant à la question…</a:t>
            </a:r>
            <a:br>
              <a:rPr lang="fr-FR" sz="2800" b="1" dirty="0">
                <a:latin typeface="+mn-lt"/>
              </a:rPr>
            </a:br>
            <a:endParaRPr lang="fr-FR" sz="2800" b="1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53340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/>
              <a:t>Elle aura ……………………….. bonbons en tout.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838200" y="2319657"/>
            <a:ext cx="981187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3200" b="1" dirty="0">
                <a:highlight>
                  <a:srgbClr val="FF0000"/>
                </a:highlight>
              </a:rPr>
              <a:t>Combien aura-t-elle de bonbons en tout?</a:t>
            </a:r>
          </a:p>
        </p:txBody>
      </p:sp>
    </p:spTree>
    <p:extLst>
      <p:ext uri="{BB962C8B-B14F-4D97-AF65-F5344CB8AC3E}">
        <p14:creationId xmlns:p14="http://schemas.microsoft.com/office/powerpoint/2010/main" val="277340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131</Words>
  <Application>Microsoft Office PowerPoint</Application>
  <PresentationFormat>Grand écran</PresentationFormat>
  <Paragraphs>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J’apprends à résoudre des problèmes où on multiplie</vt:lpstr>
      <vt:lpstr>Problème 1</vt:lpstr>
      <vt:lpstr>Présentation PowerPoint</vt:lpstr>
      <vt:lpstr>Présentation PowerPoint</vt:lpstr>
      <vt:lpstr>Je peux trouver la réponse à la question du problème en faisant un calcul…</vt:lpstr>
      <vt:lpstr>Je réponds maintenant à la question…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J’apprends à résoudre des problèmes de partage</dc:title>
  <dc:creator>CPCEPSAVAL</dc:creator>
  <cp:lastModifiedBy>cpc-avallon</cp:lastModifiedBy>
  <cp:revision>22</cp:revision>
  <dcterms:created xsi:type="dcterms:W3CDTF">2021-05-06T21:04:38Z</dcterms:created>
  <dcterms:modified xsi:type="dcterms:W3CDTF">2023-01-26T17:18:55Z</dcterms:modified>
</cp:coreProperties>
</file>